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La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iOpZ1We73nhM6kl3h4Gw/AKn4C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.fntdata"/><Relationship Id="rId10" Type="http://schemas.openxmlformats.org/officeDocument/2006/relationships/font" Target="fonts/Lato-regular.fntdata"/><Relationship Id="rId13" Type="http://schemas.openxmlformats.org/officeDocument/2006/relationships/font" Target="fonts/Lato-boldItalic.fntdata"/><Relationship Id="rId12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5801031" y="576510"/>
            <a:ext cx="557489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Прозрачность лечения и уверенность в результате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Когда вы приходите к нам на приём, мы делаем всё, чтобы вы чувствовали себя комфортно и уверенно. Именно поэтому мы используем сервис Diagnocat — он создаёт понятный и наглядный отчёт о состоянии вашей полости рта.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подробно рассмотрим его вместе, а вы заберете результаты с собой. Так вы сможете спокойно обсудить их с семьёй и принять взвешенное решение о дальнейшем лечении.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32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5801032" y="111351"/>
            <a:ext cx="6017342" cy="5968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Ваше здоровье под двойным контролем: врач + искусственный интеллект</a:t>
            </a:r>
            <a:b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нашей клинике точность диагностики принципиально важна. Поэтому мы используем Diagnocat — мощный инструмент, который выступает в роли второго эксперта.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Искусственный интеллект анализирует каждый снимок с высокой точностью, выявляя даже малейшие изменения. 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Ваше здоровье заслуживает самого внимательного подхода и безупречного качества диагностики!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0" y="661720800"/>
            <a:ext cx="2032000" cy="0"/>
          </a:xfrm>
          <a:prstGeom prst="rect">
            <a:avLst/>
          </a:prstGeom>
          <a:solidFill>
            <a:srgbClr val="1A1D2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2D3"/>
              </a:buClr>
              <a:buSzPts val="1100"/>
              <a:buFont typeface="Lato"/>
              <a:buNone/>
            </a:pPr>
            <a:r>
              <a:rPr b="0" i="0" lang="ru-RU" sz="1100" u="none" cap="none" strike="noStrike">
                <a:solidFill>
                  <a:srgbClr val="D1D2D3"/>
                </a:solidFill>
                <a:latin typeface="Lato"/>
                <a:ea typeface="Lato"/>
                <a:cs typeface="Lato"/>
                <a:sym typeface="Lato"/>
              </a:rPr>
              <a:t>непонятный буллет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0" y="680770800"/>
            <a:ext cx="2540000" cy="0"/>
          </a:xfrm>
          <a:prstGeom prst="rect">
            <a:avLst/>
          </a:prstGeom>
          <a:solidFill>
            <a:srgbClr val="1A1D21"/>
          </a:solidFill>
          <a:ln>
            <a:noFill/>
          </a:ln>
        </p:spPr>
        <p:txBody>
          <a:bodyPr anchorCtr="0" anchor="ctr" bIns="45700" lIns="91425" spcFirstLastPara="1" rIns="5077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2D3"/>
              </a:buClr>
              <a:buSzPts val="1100"/>
              <a:buFont typeface="Lato"/>
              <a:buNone/>
            </a:pPr>
            <a:br>
              <a:rPr b="0" i="0" lang="ru-RU" sz="1100" u="none" cap="none" strike="noStrike">
                <a:solidFill>
                  <a:srgbClr val="D1D2D3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52400" y="661873200"/>
            <a:ext cx="2032000" cy="0"/>
          </a:xfrm>
          <a:prstGeom prst="rect">
            <a:avLst/>
          </a:prstGeom>
          <a:solidFill>
            <a:srgbClr val="1A1D2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2D3"/>
              </a:buClr>
              <a:buSzPts val="1100"/>
              <a:buFont typeface="Lato"/>
              <a:buNone/>
            </a:pPr>
            <a:r>
              <a:rPr b="0" i="0" lang="ru-RU" sz="1100" u="none" cap="none" strike="noStrike">
                <a:solidFill>
                  <a:srgbClr val="D1D2D3"/>
                </a:solidFill>
                <a:latin typeface="Lato"/>
                <a:ea typeface="Lato"/>
                <a:cs typeface="Lato"/>
                <a:sym typeface="Lato"/>
              </a:rPr>
              <a:t>непонятный буллет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52400" y="680923200"/>
            <a:ext cx="2540000" cy="0"/>
          </a:xfrm>
          <a:prstGeom prst="rect">
            <a:avLst/>
          </a:prstGeom>
          <a:solidFill>
            <a:srgbClr val="1A1D21"/>
          </a:solidFill>
          <a:ln>
            <a:noFill/>
          </a:ln>
        </p:spPr>
        <p:txBody>
          <a:bodyPr anchorCtr="0" anchor="ctr" bIns="45700" lIns="91425" spcFirstLastPara="1" rIns="5077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2D3"/>
              </a:buClr>
              <a:buSzPts val="1100"/>
              <a:buFont typeface="Lato"/>
              <a:buNone/>
            </a:pPr>
            <a:br>
              <a:rPr b="0" i="0" lang="ru-RU" sz="1100" u="none" cap="none" strike="noStrike">
                <a:solidFill>
                  <a:srgbClr val="D1D2D3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5636871" y="278253"/>
            <a:ext cx="6272339" cy="6331974"/>
          </a:xfrm>
          <a:prstGeom prst="roundRect">
            <a:avLst>
              <a:gd fmla="val 997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Забота с первых минут</a:t>
            </a:r>
            <a:b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ценим ваше время и стараемся расходовать его эффективно. Именно поэтому мы используем Diagnocat — передовой инструмент, который за считанные минуты анализирует ваши рентгеновские снимки и предоставляет детальную информацию, позволяя нам действовать быстро и эффективно.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своей практике мы применяем новейшие технологии, чтобы вы получали лечение на самом высоком уровне. Ваше здоровье — наш главный приоритет!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6096000" y="0"/>
            <a:ext cx="5966837" cy="37386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Передовые технологии для здоровой улыбки</a:t>
            </a:r>
            <a:b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Здоровье ваших зубов заслуживает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особого внимания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Поэтому в нашей клинике применяется Diagnocat — инновационная технология, которая помогает обнаружить изменения, невидимые глазу, обеспечивает высокую диагностическую точность и выявляет проблемы на ранней стадии. Искусственный интеллект стал нашим надёжным союзником в заботе о вашем здоровье. Мы используем технологии, чтобы гарантировать вам самое эффективное лечение!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5791200" y="320532"/>
            <a:ext cx="6096000" cy="6720348"/>
          </a:xfrm>
          <a:prstGeom prst="roundRect">
            <a:avLst>
              <a:gd fmla="val 980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Инновационный подход к вашему здоровью</a:t>
            </a:r>
            <a:b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нашей клинике мы непрерывно совершенствуем стандарты лечения, чтобы предложить вам самый высокий уровень стоматологической помощи.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ИИ Diagnocat стало настоящим прорывом — теперь мы анализируем снимки с исключительной точностью и создаем персонализированные, эффективные планы лечения для каждого пациента.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сознательно выбираем самые передовые технологии, потому что понимаем: ваша здоровая улыбка для нас — наивысшая ценность.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2025-05-20T10:28:18Z</dcterms:created>
  <dc:creator>admin</dc:creator>
</cp:coreProperties>
</file>